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05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53043A-FD9C-4581-9E36-EF110B18B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6A160-E4F8-4D81-A899-57B87E7DF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5C5C1-41EE-46B7-9789-AF081DE0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1C3A07-D11E-4059-BE40-776B5630D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F9EEA-F6EE-4309-97A4-6CD12F0174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28973-1B61-4BF9-9D55-96074B707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0C2C2-0022-4D1C-A1B0-AACF975A05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01D67-8EB9-448D-BE0F-7FB353538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BDF8A-38DD-4AF7-9F2C-6AB4519B0C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B014-B82B-48DE-ACC3-7B42AD6C6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FDE0B-2105-4A21-8A7B-4CA083348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429CA-A673-48DB-8CBC-263FCE816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07EB3-7ED0-40B8-8CBC-F94D13C3D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DD430-018F-4581-993F-D0E236961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CE4C0-171D-4AB2-9BA2-A6AF40AC4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26410-DFD4-486E-9A79-9AB5E2929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F7667-6110-495E-AD01-E493B340F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3242D-E005-4970-ABF6-2CD6CABDE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60F6-59F7-4703-8B81-CFACEE42AF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84A37-6703-4F30-9467-1953818C1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822A-87D4-4D6B-A560-9522B9B46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BFD8F-D73F-4B5E-8184-B5B32F071C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02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3BCD85-B6E7-4893-A268-112D56358B9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9CF8EBD-A5C5-4695-937E-265D74AA85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Mastering Tests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Brown Bag Workshop 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Two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i="1"/>
              <a:t>Sample True/False Questions</a:t>
            </a:r>
            <a:endParaRPr lang="en-US" sz="1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1. All people have similar ways of learning - False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The word “all” is too absolute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2.  The best time to begin reviewing for a test is within 24 hours of the test – False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 The word “best” is too definite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3.  Men are usually physically stronger than women. - True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 “Usually” leaves room for exception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4.  Some birds do not fly - True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“some” leaves room for exception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2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5.  Milk is not a nonalcoholic beverage.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This question contains a double negative.  The words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not and the prefix non both imply negativism.  Cross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off one or the other and reread the question.  For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example Milk is a nonalcoholic beverage. The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statement is true If a statement has 3 negatives, cross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two of them and answer the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Taking Strategies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2800" b="1"/>
              <a:t>Matching Tests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 b="1"/>
              <a:t>Count the possible answers ~are there more answers than questions, can answers be used more than once  If you are  not sure “ask”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 b="1"/>
              <a:t>Review all possible choices before answering ~the better answer may be at the end of the list.  Read all the answers first before making a decision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 b="1"/>
              <a:t>Use the process of elimination Answer easy questions first and then answer the more difficult ones through the process of elimination. 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 b="1"/>
              <a:t>Mentally repeat the choices say the terms and then go down each possible answer and fill in the best answer. 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2400" b="1"/>
              <a:t>Cross off answers as you 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Taking Strategies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algn="ctr">
              <a:buFontTx/>
              <a:buNone/>
            </a:pPr>
            <a:r>
              <a:rPr lang="en-US" sz="2400" b="1"/>
              <a:t>Fill-in-the-Blank Tests</a:t>
            </a:r>
          </a:p>
          <a:p>
            <a:pPr marL="1371600" lvl="2" indent="-457200">
              <a:buClr>
                <a:schemeClr val="tx1"/>
              </a:buClr>
            </a:pPr>
            <a:r>
              <a:rPr lang="en-US" sz="2000" b="1"/>
              <a:t>Complete fill-in-the-blank questions last ~You may find an answer somewhere else in the test</a:t>
            </a:r>
          </a:p>
          <a:p>
            <a:pPr marL="1371600" lvl="2" indent="-457200">
              <a:buClr>
                <a:schemeClr val="tx1"/>
              </a:buClr>
            </a:pPr>
            <a:r>
              <a:rPr lang="en-US" sz="2000" b="1"/>
              <a:t>Be sure your answer makes sense ~once you’ve filled in the blank read the statement to be sure it seems correct Questions with plural verbs are asking for more than one answer. Questions with a singular verb are looking for one answer.  If the word “an” appears before the blank, the answer must start with a vowel.</a:t>
            </a:r>
          </a:p>
          <a:p>
            <a:pPr marL="1371600" lvl="2" indent="-457200">
              <a:buClr>
                <a:schemeClr val="tx1"/>
              </a:buClr>
            </a:pPr>
            <a:r>
              <a:rPr lang="en-US" sz="2000" b="1"/>
              <a:t>Consider the length of the blank ~A short blank means a short answer/word.  A long blank means a long answer or word.  Two blanks means two words etc…</a:t>
            </a:r>
          </a:p>
          <a:p>
            <a:pPr marL="1371600" lvl="2" indent="-457200">
              <a:buClr>
                <a:schemeClr val="tx1"/>
              </a:buClr>
            </a:pPr>
            <a:r>
              <a:rPr lang="en-US" sz="2000" b="1"/>
              <a:t> Write legibly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Taking Strategies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algn="ctr">
              <a:lnSpc>
                <a:spcPct val="80000"/>
              </a:lnSpc>
              <a:buFontTx/>
              <a:buNone/>
            </a:pPr>
            <a:r>
              <a:rPr lang="en-US" sz="1800" b="1"/>
              <a:t>Essay Tests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r>
              <a:rPr lang="en-US" sz="2000" b="1"/>
              <a:t>Read the directions carefully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sz="1800" b="1"/>
              <a:t>how many essay questions do you need to  answer ~sometimes you only  need to answer for example 3 out of 5 </a:t>
            </a:r>
            <a:r>
              <a:rPr lang="en-US" sz="2000" b="1"/>
              <a:t>questions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sz="2000" b="1"/>
              <a:t>how long should the essay be ~ often the instructor will tell you how long each answer should be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sz="2000" b="1"/>
              <a:t>how should you budget your time ~ the amount of time you spend on each answer depends on how many points it is worth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sz="2000" b="1"/>
              <a:t>how many components do you  need to discuss ~Some essay questions are two or more parts or require you to answer more than one question.  Be sure to answer all parts of a question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lphaLcPeriod"/>
            </a:pPr>
            <a:r>
              <a:rPr lang="en-US" sz="2000" b="1"/>
              <a:t>what type of answer should you give ~make sure you understand what the question is asking.  Avoid giving your opinion unless you are asked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Taking Strategies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 algn="ctr">
              <a:buFontTx/>
              <a:buNone/>
            </a:pPr>
            <a:r>
              <a:rPr lang="en-US" sz="2800" b="1"/>
              <a:t>Overcoming Test Anxiety</a:t>
            </a:r>
          </a:p>
          <a:p>
            <a:pPr marL="1168400" lvl="1" indent="-711200">
              <a:buFontTx/>
              <a:buNone/>
            </a:pPr>
            <a:r>
              <a:rPr lang="en-US" sz="2400" b="1"/>
              <a:t>Before the Test</a:t>
            </a:r>
          </a:p>
          <a:p>
            <a:pPr marL="1524000" lvl="2" indent="-609600">
              <a:buClr>
                <a:schemeClr val="tx1"/>
              </a:buClr>
              <a:buFontTx/>
              <a:buAutoNum type="alphaLcPeriod"/>
            </a:pPr>
            <a:r>
              <a:rPr lang="en-US" sz="2000" b="1"/>
              <a:t>Discuss the test with the instructor or other classmates ~ will the exam be from the text or lecture, what type of test will it be, how many points, may I have extra time to finish etc….</a:t>
            </a:r>
          </a:p>
          <a:p>
            <a:pPr marL="1524000" lvl="2" indent="-609600">
              <a:buClr>
                <a:schemeClr val="tx1"/>
              </a:buClr>
              <a:buFontTx/>
              <a:buAutoNum type="alphaLcPeriod"/>
            </a:pPr>
            <a:r>
              <a:rPr lang="en-US" sz="2000" b="1"/>
              <a:t>Prepare ~the main reason most students fail is due to poor preparation; not reading the text, poor notes, not keeping up on or doing assignments</a:t>
            </a:r>
          </a:p>
          <a:p>
            <a:pPr marL="1524000" lvl="2" indent="-609600">
              <a:buClr>
                <a:schemeClr val="tx1"/>
              </a:buClr>
              <a:buFontTx/>
              <a:buAutoNum type="alphaLcPeriod"/>
            </a:pPr>
            <a:r>
              <a:rPr lang="en-US" sz="2000" b="1"/>
              <a:t>Don’t  cram ~ review over several days</a:t>
            </a:r>
          </a:p>
          <a:p>
            <a:pPr marL="1524000" lvl="2" indent="-609600">
              <a:buClr>
                <a:schemeClr val="tx1"/>
              </a:buClr>
              <a:buFontTx/>
              <a:buAutoNum type="alphaLcPeriod"/>
            </a:pPr>
            <a:r>
              <a:rPr lang="en-US" sz="2000" b="1"/>
              <a:t>Have a positive attitude ~ positive attitudes often yield positive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 Rules To Taking Tests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/>
              <a:t>Know you can succeed ~ Your thoughts are  powerful! Negative thoughts can increase stress  levels and lower your confidence which can lead to feelings of failure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/>
              <a:t>Arrive early ~ It will set your mind at ease, you can get your favorite seat and can take time to mentally and physically relax before the test.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/>
              <a:t>Bring tools ~ extra pens, pencils, erasers, a calculator, a watch , a dictionary or other items you may need.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="1"/>
              <a:t>Ignore panic pushers ~ Don’t take time to cram just because you have arrived early.  Instead, review what you do know.  Panic pushers cause students to become more nervous before a test and they frantically ask questions about the material they studied in fear they don’t know the answers.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en-US" sz="2000" b="1"/>
              <a:t>Pre-view the playing field 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800" b="1"/>
              <a:t>write your name on your paper – this may seem obvious, but often students are so anxious to start the test that they forget their name 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800" b="1"/>
              <a:t>listen to instructions and read directions  carefully ~ Avoid careless errors by reading  the instructions carefully and asking questions of your instructor to explain any directions that are unclear.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800" b="1"/>
              <a:t>determine the amount of time you have budget your time – Budget your time and stick to your limits so that you can be sure to always complete the test in the amount of time given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en-US" sz="1800" b="1"/>
              <a:t>look for answers within the test ~ look for questions that answer other questions.  Instructors often test you on concepts in more than one way.  You may see a concept or word in a multiple choice question and you can use it in a short answer or fill-in-the-blank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5"/>
            </a:pPr>
            <a:r>
              <a:rPr lang="en-US" sz="2000" b="1"/>
              <a:t>Write in the margins ~ Write key terms, formulas, dates, names and other information in the margins so you won’t forget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7"/>
            </a:pPr>
            <a:r>
              <a:rPr lang="en-US" sz="2000" b="1"/>
              <a:t>Complete easy questions first ~ This helps to build your confidence.  Flag tough questions and come back to them later.  Don’t spend too much time on difficult questions.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7"/>
            </a:pPr>
            <a:r>
              <a:rPr lang="en-US" sz="2000" b="1"/>
              <a:t>Know if there is a penalty for guessing ~ If you are running out of time and there is no penalty for guessing, do so.  On the other hand, if your test has a penalty for guessing, choose your answer wisely and leave blank answers you do not know.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7"/>
            </a:pPr>
            <a:r>
              <a:rPr lang="en-US" sz="2000" b="1"/>
              <a:t>Avoid changing your answers ~ Research indicates that three out of four times your first choice is correct.  Avoid changing answers unless you are absolutely sure it is wrong.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7"/>
            </a:pPr>
            <a:r>
              <a:rPr lang="en-US" sz="2000" b="1"/>
              <a:t>Write clearly and neatly ~ Is your test easy to read or does it look messy?  The easier your test is to read the better your chance of getting a higher grade.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Taking Strategies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b="1"/>
              <a:t>Multiple Choice Questions</a:t>
            </a:r>
          </a:p>
          <a:p>
            <a:pPr marL="609600" indent="-609600">
              <a:buFontTx/>
              <a:buNone/>
            </a:pPr>
            <a:endParaRPr lang="en-US" b="1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149475"/>
            <a:ext cx="9144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2">
              <a:buFontTx/>
              <a:buChar char="•"/>
              <a:tabLst>
                <a:tab pos="1885950" algn="l"/>
              </a:tabLst>
            </a:pPr>
            <a:r>
              <a:rPr lang="en-US" b="1"/>
              <a:t>Study the question</a:t>
            </a:r>
            <a:endParaRPr lang="en-US"/>
          </a:p>
          <a:p>
            <a:pPr lvl="1">
              <a:buFontTx/>
              <a:buChar char="•"/>
              <a:tabLst>
                <a:tab pos="1885950" algn="l"/>
              </a:tabLst>
            </a:pPr>
            <a:r>
              <a:rPr lang="en-US" b="1"/>
              <a:t>Circle qualifiers or key words</a:t>
            </a:r>
            <a:endParaRPr lang="en-US"/>
          </a:p>
          <a:p>
            <a:pPr lvl="1">
              <a:buFontTx/>
              <a:buChar char="•"/>
              <a:tabLst>
                <a:tab pos="1885950" algn="l"/>
              </a:tabLst>
            </a:pPr>
            <a:r>
              <a:rPr lang="en-US" b="1"/>
              <a:t>Guess the answer before reading choices ~see if you know the answer first</a:t>
            </a:r>
            <a:endParaRPr lang="en-US"/>
          </a:p>
          <a:p>
            <a:pPr lvl="1">
              <a:buFontTx/>
              <a:buChar char="•"/>
              <a:tabLst>
                <a:tab pos="1885950" algn="l"/>
              </a:tabLst>
            </a:pPr>
            <a:r>
              <a:rPr lang="en-US" b="1"/>
              <a:t>Break question down into parts</a:t>
            </a:r>
            <a:endParaRPr lang="en-US"/>
          </a:p>
          <a:p>
            <a:pPr lvl="1">
              <a:buFontTx/>
              <a:buChar char="•"/>
              <a:tabLst>
                <a:tab pos="1885950" algn="l"/>
              </a:tabLst>
            </a:pPr>
            <a:r>
              <a:rPr lang="en-US" b="1"/>
              <a:t>Read all of the choices before making a decision</a:t>
            </a:r>
            <a:endParaRPr lang="en-US"/>
          </a:p>
          <a:p>
            <a:pPr lvl="1">
              <a:buFontTx/>
              <a:buChar char="•"/>
              <a:tabLst>
                <a:tab pos="1885950" algn="l"/>
              </a:tabLst>
            </a:pPr>
            <a:r>
              <a:rPr lang="en-US" b="1"/>
              <a:t>Eliminate obviously wrong answers ~ the fewer choices you have to choose from, the </a:t>
            </a:r>
          </a:p>
          <a:p>
            <a:pPr lvl="1">
              <a:tabLst>
                <a:tab pos="1885950" algn="l"/>
              </a:tabLst>
            </a:pPr>
            <a:r>
              <a:rPr lang="en-US" b="1"/>
              <a:t>  your odds of getting the right answer</a:t>
            </a:r>
            <a:endParaRPr lang="en-US"/>
          </a:p>
          <a:p>
            <a:pPr lvl="1">
              <a:buFontTx/>
              <a:buChar char="•"/>
              <a:tabLst>
                <a:tab pos="1885950" algn="l"/>
              </a:tabLst>
            </a:pPr>
            <a:r>
              <a:rPr lang="en-US" b="1"/>
              <a:t>Flag questions you’re not sure about (and come back to them later)</a:t>
            </a:r>
            <a:endParaRPr lang="en-US"/>
          </a:p>
          <a:p>
            <a:pPr lvl="1">
              <a:buFontTx/>
              <a:buChar char="•"/>
              <a:tabLst>
                <a:tab pos="1885950" algn="l"/>
              </a:tabLst>
            </a:pPr>
            <a:r>
              <a:rPr lang="en-US" b="1"/>
              <a:t>If time permits, recheck your answers</a:t>
            </a:r>
            <a:endParaRPr lang="en-US"/>
          </a:p>
          <a:p>
            <a:pPr lvl="3">
              <a:buFontTx/>
              <a:buChar char="•"/>
              <a:tabLst>
                <a:tab pos="1885950" algn="l"/>
              </a:tabLst>
            </a:pPr>
            <a:r>
              <a:rPr lang="en-US" b="1"/>
              <a:t>Look for “flagged” questions first ~ those you didn’t answer</a:t>
            </a:r>
            <a:endParaRPr lang="en-US"/>
          </a:p>
          <a:p>
            <a:pPr lvl="3">
              <a:buFontTx/>
              <a:buChar char="•"/>
              <a:tabLst>
                <a:tab pos="1885950" algn="l"/>
              </a:tabLst>
            </a:pPr>
            <a:r>
              <a:rPr lang="en-US" b="1"/>
              <a:t>Before changing any answers, be sure you have a very good reason to do so ~your first</a:t>
            </a:r>
          </a:p>
          <a:p>
            <a:pPr lvl="3">
              <a:tabLst>
                <a:tab pos="1885950" algn="l"/>
              </a:tabLst>
            </a:pPr>
            <a:r>
              <a:rPr lang="en-US" b="1"/>
              <a:t> response is usually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One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i="1"/>
              <a:t>Sample Multiple Choice Questions</a:t>
            </a:r>
            <a:endParaRPr lang="en-US" sz="1000" b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1.  Bears are commonly found wandering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A.  in the woods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B.  in parks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C.  in fields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D.  in the mountains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E.  all of the above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000" b="1" i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i="1"/>
              <a:t>The answer is “e”. Bears can be found in woods, parks, fields, and mountains.  If you did answered the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i="1"/>
              <a:t>question without looking at all the choices you might have chosen incorrectly.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000" b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2</a:t>
            </a:r>
            <a:r>
              <a:rPr lang="en-US" sz="1000" b="1" i="1"/>
              <a:t>.  </a:t>
            </a:r>
            <a:r>
              <a:rPr lang="en-US" sz="1000" b="1"/>
              <a:t>Students frequently succeed in test taking because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A.  all tests are easy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B.  they are usually prepared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C.  they always do their assignments on time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/>
              <a:t>     D.  they always try hard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000" b="1" i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i="1"/>
              <a:t>Frequently is also a key word.  Which answer best reflects the same key word.  Answers b,c, and d all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000" b="1" i="1"/>
              <a:t>contain qualifiers (all and always) they are different than are most closely reflects that question</a:t>
            </a:r>
            <a:r>
              <a:rPr lang="en-US" sz="10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One Cont…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3.  The reason most students give for failing tests include: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A.  studying the wrong information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B.  cramming and being unprepared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C.  not having enough time to study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D.  being given unfair tests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200" b="1" i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i="1"/>
              <a:t>Here the correct answer is “b” the question asks for reasons (plural) and “b” is the only one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i="1"/>
              <a:t>that gives you two reasons, therefore it must be the correct answer.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200" b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4.  All of the following are ingredients of student success except: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A.  taking good notes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B.  studying ahead of time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C.  learning from mistakes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/>
              <a:t>     D.  cramming for exams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200" b="1" i="1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i="1"/>
              <a:t>Here the correct answer is “d”  If you look at each statement as  true or false, you will notice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i="1"/>
              <a:t>that a,b, and c are all true.  “d” is false.  Since it the only false statement, or different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1200" b="1" i="1"/>
              <a:t>statement it must be the correct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Taking Strategies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True/False Questions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2073275"/>
            <a:ext cx="89154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2">
              <a:buFontTx/>
              <a:buChar char="•"/>
              <a:tabLst>
                <a:tab pos="1428750" algn="l"/>
              </a:tabLst>
            </a:pPr>
            <a:r>
              <a:rPr lang="en-US" b="1"/>
              <a:t>Read each question carefully ~ do  not analyze questions for deeper meaning look for </a:t>
            </a:r>
          </a:p>
          <a:p>
            <a:pPr lvl="2">
              <a:tabLst>
                <a:tab pos="1428750" algn="l"/>
              </a:tabLst>
            </a:pPr>
            <a:r>
              <a:rPr lang="en-US" b="1"/>
              <a:t> key words</a:t>
            </a:r>
            <a:endParaRPr lang="en-US"/>
          </a:p>
          <a:p>
            <a:pPr lvl="2">
              <a:buFontTx/>
              <a:buChar char="•"/>
              <a:tabLst>
                <a:tab pos="1428750" algn="l"/>
              </a:tabLst>
            </a:pPr>
            <a:r>
              <a:rPr lang="en-US" b="1"/>
              <a:t>Look for definites and absolutes ~most but not all statements with definites and   </a:t>
            </a:r>
          </a:p>
          <a:p>
            <a:pPr lvl="2">
              <a:tabLst>
                <a:tab pos="1428750" algn="l"/>
              </a:tabLst>
            </a:pPr>
            <a:r>
              <a:rPr lang="en-US" b="1"/>
              <a:t> absolutes are false.</a:t>
            </a:r>
          </a:p>
          <a:p>
            <a:pPr lvl="2">
              <a:tabLst>
                <a:tab pos="1428750" algn="l"/>
              </a:tabLst>
            </a:pPr>
            <a:endParaRPr lang="en-US" b="1"/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Definite/Absolute Terms				Exception Terms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All						Some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Always						Sometimes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Never						Someone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Everyone					Could/might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Nobody						Possibly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Is/are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Must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None</a:t>
            </a:r>
          </a:p>
          <a:p>
            <a:pPr lvl="2">
              <a:tabLst>
                <a:tab pos="1428750" algn="l"/>
              </a:tabLst>
            </a:pPr>
            <a:r>
              <a:rPr lang="en-US" b="1">
                <a:ea typeface="Times New Roman" pitchFamily="18" charset="0"/>
              </a:rPr>
              <a:t>Absolutely	</a:t>
            </a:r>
            <a:endParaRPr lang="en-US" b="1"/>
          </a:p>
          <a:p>
            <a:pPr lvl="2">
              <a:tabLst>
                <a:tab pos="1428750" algn="l"/>
              </a:tabLst>
            </a:pPr>
            <a:endParaRPr lang="en-US" b="1"/>
          </a:p>
          <a:p>
            <a:pPr lvl="2">
              <a:tabLst>
                <a:tab pos="1428750" algn="l"/>
              </a:tabLst>
            </a:pPr>
            <a:endParaRPr lang="en-US" b="1"/>
          </a:p>
          <a:p>
            <a:pPr lvl="2">
              <a:tabLst>
                <a:tab pos="1428750" algn="l"/>
              </a:tabLst>
            </a:pPr>
            <a:endParaRPr lang="en-US" b="1"/>
          </a:p>
          <a:p>
            <a:pPr lvl="2">
              <a:tabLst>
                <a:tab pos="1428750" algn="l"/>
              </a:tabLst>
            </a:pPr>
            <a:endParaRPr lang="en-US" b="1"/>
          </a:p>
          <a:p>
            <a:pPr lvl="2">
              <a:tabLst>
                <a:tab pos="1428750" algn="l"/>
              </a:tabLst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True False Questions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648200"/>
          </a:xfrm>
        </p:spPr>
        <p:txBody>
          <a:bodyPr/>
          <a:lstStyle/>
          <a:p>
            <a:pPr marL="1371600" lvl="2" indent="-457200">
              <a:lnSpc>
                <a:spcPct val="90000"/>
              </a:lnSpc>
              <a:buFontTx/>
              <a:buNone/>
            </a:pPr>
            <a:endParaRPr lang="en-US" sz="1800" b="1"/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400" b="1"/>
              <a:t>Look for the length of the statement ~ the longer a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b="1"/>
              <a:t>        true/false statement is, the more likely it is to be true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400" b="1"/>
              <a:t>Look to see if there is a given number of true and false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b="1"/>
              <a:t>        statements (4 true ~ 6 false)  there tend to be more true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b="1"/>
              <a:t>        answers than false because false questions are more difficult 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b="1"/>
              <a:t>        to write, if you MUST guess, guess TRUE!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400" b="1"/>
              <a:t>Statements with reasons tend to be false because they are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b="1"/>
              <a:t>        often incorrect or incomplete reasons.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400" b="1"/>
              <a:t>Don’t change your answers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</a:pPr>
            <a:r>
              <a:rPr lang="en-US" sz="2400" b="1"/>
              <a:t>Look for double negatives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0</TotalTime>
  <Words>1698</Words>
  <Application>Microsoft Office PowerPoint</Application>
  <PresentationFormat>On-screen Show (4:3)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Verdana</vt:lpstr>
      <vt:lpstr>Teamwork</vt:lpstr>
      <vt:lpstr>Eclipse</vt:lpstr>
      <vt:lpstr>Mastering Tests</vt:lpstr>
      <vt:lpstr>Ten Rules To Taking Tests</vt:lpstr>
      <vt:lpstr>Slide 3</vt:lpstr>
      <vt:lpstr>Slide 4</vt:lpstr>
      <vt:lpstr>Test Taking Strategies </vt:lpstr>
      <vt:lpstr>Activity One</vt:lpstr>
      <vt:lpstr>Activity One Cont…</vt:lpstr>
      <vt:lpstr>Test Taking Strategies</vt:lpstr>
      <vt:lpstr>True False Questions</vt:lpstr>
      <vt:lpstr>Activity Two</vt:lpstr>
      <vt:lpstr>Test Taking Strategies</vt:lpstr>
      <vt:lpstr>Test Taking Strategies</vt:lpstr>
      <vt:lpstr>Test Taking Strategies</vt:lpstr>
      <vt:lpstr>Test Taking Strategies</vt:lpstr>
    </vt:vector>
  </TitlesOfParts>
  <Company>MNWest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Tests</dc:title>
  <dc:creator>JWilliamson</dc:creator>
  <cp:lastModifiedBy>joann.amundson</cp:lastModifiedBy>
  <cp:revision>3</cp:revision>
  <dcterms:created xsi:type="dcterms:W3CDTF">2008-05-03T20:03:01Z</dcterms:created>
  <dcterms:modified xsi:type="dcterms:W3CDTF">2011-11-16T20:02:59Z</dcterms:modified>
</cp:coreProperties>
</file>