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6DAEADD-DF64-483B-B607-7A394A0FB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6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7F80ED-4F00-4D9E-8EAC-8143B09B3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C2BA6-7D5A-4471-B94E-825FA88C3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72088-9C82-44EF-B510-7E6B91A7E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1CF99-CF43-4909-80AE-FC6CE2D52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DFB38-8A02-4568-AE61-81BC6D771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78BCB-497D-47E9-9702-85CB71B07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5CF18-DE00-4A9E-9473-7B32E7708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31394-3B59-4630-A647-0A57C57E8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9E27F-DD27-44BA-BD85-69DC21BC5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17D3C-CB39-4C4F-90EE-20D6FE26B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679B7-79B9-4BB3-81D2-B85DA7711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533C8-3D30-4988-8B75-69C1D922C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EC418-58EA-4011-AED4-9658ECE2E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170A-89C5-43CD-9E2B-F2B313D79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475F0-84DE-42CD-AEBB-C93ACD3EE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248E-5300-41DF-B0BC-8533255A3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0BA8D-FB46-4BBD-8857-95F92FEC3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ACBD-A7CA-4614-A449-31138A190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A2023-B599-4845-95D2-CC95765C7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35C72-1B52-424C-9CF2-402159DF5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BF963-984D-44C4-8139-E64219F7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09FC-35F6-4183-8CCC-6A962B89E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02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CDD1ED-6240-4BFF-B5AA-0EDFD918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F2E60DE-0E5D-4369-ABEA-23D81796C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Learning Time Management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Brown Bag Workshop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76200" y="-228600"/>
          <a:ext cx="7620000" cy="7989890"/>
        </p:xfrm>
        <a:graphic>
          <a:graphicData uri="http://schemas.openxmlformats.org/drawingml/2006/table">
            <a:tbl>
              <a:tblPr/>
              <a:tblGrid>
                <a:gridCol w="1555750"/>
                <a:gridCol w="771525"/>
                <a:gridCol w="833438"/>
                <a:gridCol w="844550"/>
                <a:gridCol w="1077912"/>
                <a:gridCol w="962025"/>
                <a:gridCol w="700088"/>
                <a:gridCol w="874712"/>
              </a:tblGrid>
              <a:tr h="159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Sunday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Tuesday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Wednesday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Thursday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Saturday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7:00-8:00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8:00-9:00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9:00-10:00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10:00-11:00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11:00-12:00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12:00-1:00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1:00-2:00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2:00-3:00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3:00-4:00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4:00-5:00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5:00-6:00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6:00-7:00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42" name="Rectangle 130"/>
          <p:cNvSpPr>
            <a:spLocks noChangeArrowheads="1"/>
          </p:cNvSpPr>
          <p:nvPr/>
        </p:nvSpPr>
        <p:spPr bwMode="auto">
          <a:xfrm>
            <a:off x="0" y="782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Choices for Spending Time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Productively or Unproductively.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/>
              <a:t>   If you are spending your time productively, then you are engaging in activities that get you closer to your goal(s). 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b="1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/>
              <a:t>    If you are spending time unproductively, you are engaged in activities that are not leading you towards your goal(s)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b="1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/>
              <a:t>    Balance is key.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Where Does Your Time Go?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b="1" smtClean="0"/>
              <a:t>Daily Activity Log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a list of activities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you do from the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time you get up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until the time you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go to sleep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/>
              <a:t>       Weekly Activity Log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 similar to a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 daily log, except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 that it shows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 your activities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 for a full week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Much Time Does a Student Really Need?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A good rule of thumb is that for every hour you spend in class, you should spend at least one hour studying, reviewing, practicing and doing homework.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That is to say that if you have 16 credits for example, you should spend 16 hours studying.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Much Time Does a Student Really Nee? Cont. . 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The rule of thumb does change if however, you are taking a course that is particularly difficult or demanding for you.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For example if Biology is a difficult subject for you, you may need to use a 2:1 ratio. Two hours for each hour of Biology class.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So, if the typical biology course is 4 credits or 4 hours, you should plan on spending 8 hours per week studying biology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Planning Your Time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b="1" smtClean="0"/>
              <a:t>Academic or Term calendar – made up of 12 Monthly calendars</a:t>
            </a:r>
            <a:r>
              <a:rPr lang="en-US" smtClean="0"/>
              <a:t> </a:t>
            </a:r>
          </a:p>
          <a:p>
            <a:pPr marL="609600" indent="-609600" eaLnBrk="1" hangingPunct="1">
              <a:defRPr/>
            </a:pPr>
            <a:endParaRPr lang="en-US" smtClean="0"/>
          </a:p>
          <a:p>
            <a:pPr marL="609600" indent="-609600" eaLnBrk="1" hangingPunct="1">
              <a:defRPr/>
            </a:pPr>
            <a:r>
              <a:rPr lang="en-US" b="1" smtClean="0"/>
              <a:t>Using a Weekly Project Planner – detailed assignment(s)  plan, containing a to do list specific  to each day of the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mtClean="0"/>
              <a:t>Three ways to gain more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smtClean="0"/>
              <a:t>Plan for it!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 *You need to know where you’re going and have a plan to get there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000" b="1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smtClean="0"/>
              <a:t>Do more in less time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 *Double up on activities/errands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 *Study while commuting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 *Review notes during lunch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smtClean="0"/>
              <a:t>                   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smtClean="0"/>
              <a:t>Use short period of otherwise wasted time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*Combine meals with meetings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*Read while waiting for other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  *Commuters, doctor, dentist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Master Your Time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smtClean="0"/>
              <a:t>Prepare for the morning the evening before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smtClean="0"/>
              <a:t>Get up 15 minutes earlier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smtClean="0"/>
              <a:t>Plan your day, review assign, catch up on the news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smtClean="0"/>
              <a:t>Don’t rely on your memory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*Write down assignments, appts.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  etc.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smtClean="0"/>
              <a:t>Schedule a realistic day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*Leave room in your day for the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  unexpected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*Avoid planning every minute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  This allows you to do what you need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  to do regardless of what happens</a:t>
            </a:r>
            <a:r>
              <a:rPr lang="en-US" sz="1400" smtClean="0"/>
              <a:t> </a:t>
            </a:r>
            <a:endParaRPr lang="en-US" sz="1600" b="1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en-US" sz="1800" b="1" smtClean="0"/>
              <a:t>Let things slide from time to time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en-US" sz="1800" b="1" smtClean="0"/>
              <a:t>Do one thing at a time.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smtClean="0"/>
              <a:t>        </a:t>
            </a:r>
            <a:r>
              <a:rPr lang="en-US" sz="1600" b="1" smtClean="0"/>
              <a:t>*The world will not come to an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        end if   you do the laundry on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        Sunday vs.   Saturday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en-US" sz="1800" b="1" smtClean="0"/>
              <a:t>Learn to say NO!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*Say no to social activities, invitations, 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volunteer work when you don’t feel 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you have the time or energy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en-US" sz="1800" b="1" smtClean="0"/>
              <a:t>Get enough sleep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*You will be more capable or handling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and coping with things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en-US" sz="1800" b="1" smtClean="0"/>
              <a:t> Learn to relax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*Take deep breaths, stretch, or 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/>
              <a:t>   exercise to relieve tension and stress</a:t>
            </a:r>
          </a:p>
          <a:p>
            <a:pPr marL="381000" indent="-381000" eaLnBrk="1" hangingPunct="1">
              <a:lnSpc>
                <a:spcPct val="80000"/>
              </a:lnSpc>
              <a:defRPr/>
            </a:pPr>
            <a:endParaRPr 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SEVEN STEPS TO MAKING A SCHEDULE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Fill in the activities in your daily life that are already routine, such as eating, sleeping, dressing, and working.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Fill in class hours, making sure to include labs.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Fill in “must do” tasks, such as studying and going to the library.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Fill in “want to do” tasks, such as movies, dating, and visiting.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Try the schedule for a few days.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Make necessary adjustments.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Follow the schedule faithfully and consistently.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</TotalTime>
  <Words>680</Words>
  <Application>Microsoft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Garamond</vt:lpstr>
      <vt:lpstr>Arial</vt:lpstr>
      <vt:lpstr>Calibri</vt:lpstr>
      <vt:lpstr>Wingdings</vt:lpstr>
      <vt:lpstr>Times New Roman</vt:lpstr>
      <vt:lpstr>Teamwork</vt:lpstr>
      <vt:lpstr>Default Design</vt:lpstr>
      <vt:lpstr>Learning Time Management </vt:lpstr>
      <vt:lpstr>Choices for Spending Time </vt:lpstr>
      <vt:lpstr>Where Does Your Time Go? </vt:lpstr>
      <vt:lpstr>How Much Time Does a Student Really Need?</vt:lpstr>
      <vt:lpstr>How Much Time Does a Student Really Nee? Cont. . . </vt:lpstr>
      <vt:lpstr>Planning Your Time </vt:lpstr>
      <vt:lpstr>Three ways to gain more time</vt:lpstr>
      <vt:lpstr>Master Your Time </vt:lpstr>
      <vt:lpstr>SEVEN STEPS TO MAKING A SCHEDULE</vt:lpstr>
      <vt:lpstr>Slide 10</vt:lpstr>
    </vt:vector>
  </TitlesOfParts>
  <Company>MNWest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Time Management</dc:title>
  <dc:creator>LWilliamson</dc:creator>
  <cp:lastModifiedBy>joann.amundson</cp:lastModifiedBy>
  <cp:revision>5</cp:revision>
  <dcterms:created xsi:type="dcterms:W3CDTF">2008-05-03T17:12:41Z</dcterms:created>
  <dcterms:modified xsi:type="dcterms:W3CDTF">2011-11-16T20:01:37Z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